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DE12-1505-4E67-B0F5-7F775D0A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174EE-B2BC-4A4E-88BC-6E7B1B74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D1BBB-24EA-4C2F-B5D5-1051BE2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0E39-DCFC-4AF5-9E55-4B6DF4A6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4CC1-7F72-46F6-9943-99526A13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F77B-CDC0-444E-9605-7AA88C0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2FF06-553A-4F4F-A8D7-894D85AA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ECA3A-2708-4DE8-AF8B-91800EA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A208-00D5-4F8B-AAFE-225A2A3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F7DD-FF37-4BF5-B78C-0CEF2AA7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58CF-7E8B-4DBF-813E-450C77D51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B41FC-9166-4E86-9905-167F7E71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C832-98D6-4069-938D-E646C40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0B6-14BB-411F-8964-9FDFDAD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3EDC-1FE5-4308-8112-E993395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6AC6-3C72-4F4F-A0F2-264C4382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E6D1-39D2-4796-976A-7A4F7B8E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3DA3E-B531-435D-BBB1-C76935AD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C7C4-36FF-4956-B361-59CACBE0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8CE6-E5D4-4C0C-A788-9182FF5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4A5C-C07D-4AF1-A8E7-408DB65D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7BAA-C4A3-44C6-AD08-36BFCB8D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B6B2-BD5C-4D7A-916F-D9EF3CF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2EEC-A56B-489F-BD88-EB6DFEBC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2EDE-0A62-4380-988E-C00A5B0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7329-E316-4F22-8B97-D102D8EA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F679-CDFC-4C94-B383-FE6366320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D136-0D4F-47B3-A25C-582084CA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9183-E55E-46B6-A4AA-14E74A45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A16C-12A3-4E2C-A6BC-2A1CFDB1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2E36-169A-4EB5-9DAB-A848B3B4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C50-5A84-4ACC-853F-3378F872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AC9A-317D-44DB-9953-EA11773B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E2CBF-D052-4CC3-9F20-47B445C3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5AE83-072A-4EBE-86B8-998A39DF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D71E-20A3-4E07-9B18-3869E9AD7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D284C-5B79-4CA9-A3E0-C14E4BDA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DD5B-4265-4B58-93CE-6B18D216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C21A3-706B-4CAA-B1D6-4BA6C7F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2602-58D9-48B5-87ED-E232553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9B716-1CB7-406C-989A-A5B992F2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B0544-0DBA-4497-9E2B-F84544B5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837D9-E2AF-4FA9-8291-D3CBCF5F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36FD0-BAA5-44AB-81E3-BAC82A04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58D4-C7CA-4294-AF0F-F998296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B542-8B8A-45E6-9E1D-2F2F94E9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87FF-918A-4880-A2F7-CCBE16F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B52-5ADE-4139-85CF-E79A1E90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6403-4F08-4764-A7A9-864D03176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CA4-99E5-49C4-A408-211DF1C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94B5-40F1-4785-850F-60D1867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594DC-56FD-40A3-B345-403D894F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3D45-461A-4B9B-865A-FA90618D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C7E45-A812-4329-9725-3D4CB5CEE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5398-D604-4833-935E-688D2939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ABB5-67A9-4824-935A-E6987C0F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E9CEB-1577-41BC-9CBB-27815213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4EBC-D111-49C7-86D6-4D162506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2114-F278-405D-B4FF-4AE4EE68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753A-87CD-4FC0-8C68-F9D663D5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42B5-1FE3-44CA-A01F-88AF92C05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8E6-B2CD-4324-89AC-F0B0932FA8C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F2E6-7BEA-42D2-8810-AEE6D0CA5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922C-EDD6-47B2-A59F-EE8222A64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-edu.zoom.us/j/9295843536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C04B8A8-F486-68CC-00DE-FA47A956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75" y="1218261"/>
            <a:ext cx="75866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 dirty="0">
                <a:latin typeface="Lucida Calligraphy"/>
              </a:rPr>
              <a:t>Sara </a:t>
            </a:r>
            <a:r>
              <a:rPr lang="en-US" sz="6600" b="1" dirty="0" err="1">
                <a:latin typeface="Lucida Calligraphy"/>
              </a:rPr>
              <a:t>Scinto</a:t>
            </a:r>
            <a:endParaRPr lang="en-US" sz="6600" b="1" dirty="0">
              <a:latin typeface="Lucida Calligraphy" pitchFamily="66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057C8-EB17-0751-A25D-C3C40F3A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703" y="2465316"/>
            <a:ext cx="7614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Verdana"/>
                <a:ea typeface="Verdana"/>
              </a:rPr>
              <a:t>Monday, July 8, 2024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Verdana"/>
                <a:ea typeface="Verdana"/>
              </a:rPr>
              <a:t>2:00 p.m. CRTN 1042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DDA8F0D-F3FF-7160-E359-4B405F12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51" y="4605732"/>
            <a:ext cx="1143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Times New Roman"/>
                <a:cs typeface="Times New Roman"/>
              </a:rPr>
              <a:t>“A Functional Role of Delta Like 1 Intracellular Domain in Skeletal Muscle.”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349060E-5931-72CF-0E64-7033A163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77" y="5355472"/>
            <a:ext cx="3419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Final Defense Seminar</a:t>
            </a:r>
            <a:endParaRPr lang="en-US" sz="160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46D85A1-F987-4CFD-EF8F-D6D2BFA6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4" y="5898906"/>
            <a:ext cx="5570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i="1" dirty="0">
                <a:latin typeface="Times New Roman"/>
                <a:cs typeface="Times New Roman"/>
              </a:rPr>
              <a:t>Major Advisor: Dr. </a:t>
            </a:r>
            <a:r>
              <a:rPr lang="en-US" sz="1600" b="1" i="1" dirty="0" err="1">
                <a:latin typeface="Times New Roman"/>
                <a:cs typeface="Times New Roman"/>
              </a:rPr>
              <a:t>Shihuan</a:t>
            </a:r>
            <a:r>
              <a:rPr lang="en-US" sz="1600" b="1" i="1" dirty="0">
                <a:latin typeface="Times New Roman"/>
                <a:cs typeface="Times New Roman"/>
              </a:rPr>
              <a:t> </a:t>
            </a:r>
            <a:r>
              <a:rPr lang="en-US" sz="1600" b="1" i="1" dirty="0" err="1">
                <a:latin typeface="Times New Roman"/>
                <a:cs typeface="Times New Roman"/>
              </a:rPr>
              <a:t>Kuang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8B28D09-DFAD-9454-0283-1EAF6951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4950" y="-32077"/>
            <a:ext cx="1524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/>
                <a:cs typeface="Times New Roman"/>
              </a:rPr>
              <a:t>The Department of Animal Sciences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548511A-BF8F-13F8-3041-3BC833FD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265" y="494428"/>
            <a:ext cx="3627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/>
                <a:cs typeface="Times New Roman"/>
              </a:rPr>
              <a:t>presents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E38F371-0182-1B62-2ED6-2AED7B1A46D7}"/>
              </a:ext>
            </a:extLst>
          </p:cNvPr>
          <p:cNvSpPr txBox="1"/>
          <p:nvPr/>
        </p:nvSpPr>
        <p:spPr>
          <a:xfrm>
            <a:off x="5996241" y="3439637"/>
            <a:ext cx="4669766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Join Zoom Meeting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Original URL: https://purdue-edu.zoom.us/j/92958435369. Click or tap if you trust this link."/>
              </a:rPr>
              <a:t>https://purdue-edu.zoom.us/j/92958435369</a:t>
            </a: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Meeting ID: 929 5843 5369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1CADBF-19F3-64F3-7D77-86D4C5C1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107" y="6328096"/>
            <a:ext cx="336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i="1" dirty="0">
                <a:latin typeface="Times New Roman"/>
                <a:cs typeface="Times New Roman"/>
              </a:rPr>
              <a:t>Partial Fulfillment of the Master of Science Degree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DF9D6-27CF-6F12-4DDB-6554EB94A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6678"/>
          <a:stretch/>
        </p:blipFill>
        <p:spPr>
          <a:xfrm>
            <a:off x="1861291" y="829727"/>
            <a:ext cx="2907606" cy="35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8022B6E4EE04C93AD0DA0B3B451CC" ma:contentTypeVersion="12" ma:contentTypeDescription="Create a new document." ma:contentTypeScope="" ma:versionID="f4ac9219c774de7cf20f71d6f347e833">
  <xsd:schema xmlns:xsd="http://www.w3.org/2001/XMLSchema" xmlns:xs="http://www.w3.org/2001/XMLSchema" xmlns:p="http://schemas.microsoft.com/office/2006/metadata/properties" xmlns:ns3="cdfddf77-a2f8-4487-b227-0e4e9f854c93" xmlns:ns4="929b79cd-87ba-4e18-9de0-293621bdc9d5" targetNamespace="http://schemas.microsoft.com/office/2006/metadata/properties" ma:root="true" ma:fieldsID="65f11e6e0ca1182bc5cd908c85c668bb" ns3:_="" ns4:_="">
    <xsd:import namespace="cdfddf77-a2f8-4487-b227-0e4e9f854c93"/>
    <xsd:import namespace="929b79cd-87ba-4e18-9de0-293621bdc9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df77-a2f8-4487-b227-0e4e9f854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b79cd-87ba-4e18-9de0-293621bdc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CF7B0-3C25-4B79-9694-B30D4585364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929b79cd-87ba-4e18-9de0-293621bdc9d5"/>
    <ds:schemaRef ds:uri="cdfddf77-a2f8-4487-b227-0e4e9f854c9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685CE7-1C4F-4166-8CCF-74E9CA838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df77-a2f8-4487-b227-0e4e9f854c93"/>
    <ds:schemaRef ds:uri="929b79cd-87ba-4e18-9de0-293621bdc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FB342-C992-4A8E-BC91-3D630206C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74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Calligraphy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 Adams</dc:creator>
  <cp:lastModifiedBy>Katy Kinker</cp:lastModifiedBy>
  <cp:revision>436</cp:revision>
  <dcterms:created xsi:type="dcterms:W3CDTF">2023-02-14T19:49:30Z</dcterms:created>
  <dcterms:modified xsi:type="dcterms:W3CDTF">2024-03-26T19:21:02Z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2023-02-16T14:46:38Z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8f630ff4-b672-4882-88ed-04c7c102c7fb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0x01010061E8022B6E4EE04C93AD0DA0B3B451CC</vt:lpwstr>
  </property>
</Properties>
</file>